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559" autoAdjust="0"/>
  </p:normalViewPr>
  <p:slideViewPr>
    <p:cSldViewPr>
      <p:cViewPr varScale="1">
        <p:scale>
          <a:sx n="68" d="100"/>
          <a:sy n="68" d="100"/>
        </p:scale>
        <p:origin x="-14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D8AFCB-A102-4CB7-8131-7D1FD659C5CD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A34A40-6EA9-4D0E-B47F-2BA9A2F0D1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72790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A34A40-6EA9-4D0E-B47F-2BA9A2F0D189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33448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A34A40-6EA9-4D0E-B47F-2BA9A2F0D189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5350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2907754"/>
          </a:xfrm>
        </p:spPr>
        <p:txBody>
          <a:bodyPr>
            <a:noAutofit/>
          </a:bodyPr>
          <a:lstStyle/>
          <a:p>
            <a:r>
              <a:rPr lang="ru-RU" sz="4000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sz="4000" dirty="0" smtClean="0">
                <a:latin typeface="Times New Roman"/>
                <a:ea typeface="Calibri"/>
                <a:cs typeface="Times New Roman"/>
              </a:rPr>
            </a:br>
            <a:r>
              <a:rPr lang="ru-RU" sz="1800" dirty="0">
                <a:latin typeface="Times New Roman"/>
                <a:ea typeface="Calibri"/>
                <a:cs typeface="Times New Roman"/>
              </a:rPr>
              <a:t>Муниципальное дошкольное образовательное учреждение</a:t>
            </a:r>
            <a:r>
              <a:rPr lang="ru-RU" sz="1800" dirty="0">
                <a:ea typeface="Calibri"/>
                <a:cs typeface="Times New Roman"/>
              </a:rPr>
              <a:t/>
            </a:r>
            <a:br>
              <a:rPr lang="ru-RU" sz="1800" dirty="0">
                <a:ea typeface="Calibri"/>
                <a:cs typeface="Times New Roman"/>
              </a:rPr>
            </a:br>
            <a:r>
              <a:rPr lang="ru-RU" sz="1800" dirty="0">
                <a:latin typeface="Times New Roman"/>
                <a:ea typeface="Calibri"/>
                <a:cs typeface="Times New Roman"/>
              </a:rPr>
              <a:t>Детский сад № 13</a:t>
            </a:r>
            <a:r>
              <a:rPr lang="ru-RU" sz="1800" dirty="0">
                <a:ea typeface="Calibri"/>
                <a:cs typeface="Times New Roman"/>
              </a:rPr>
              <a:t/>
            </a:r>
            <a:br>
              <a:rPr lang="ru-RU" sz="1800" dirty="0">
                <a:ea typeface="Calibri"/>
                <a:cs typeface="Times New Roman"/>
              </a:rPr>
            </a:br>
            <a:r>
              <a:rPr lang="ru-RU" sz="1800" dirty="0">
                <a:latin typeface="Times New Roman"/>
                <a:ea typeface="Calibri"/>
                <a:cs typeface="Times New Roman"/>
              </a:rPr>
              <a:t/>
            </a:r>
            <a:br>
              <a:rPr lang="ru-RU" sz="1800" dirty="0">
                <a:latin typeface="Times New Roman"/>
                <a:ea typeface="Calibri"/>
                <a:cs typeface="Times New Roman"/>
              </a:rPr>
            </a:br>
            <a:r>
              <a:rPr lang="ru-RU" sz="4000" dirty="0" smtClean="0">
                <a:latin typeface="Times New Roman"/>
                <a:ea typeface="Calibri"/>
                <a:cs typeface="Times New Roman"/>
              </a:rPr>
              <a:t>Пожарная</a:t>
            </a:r>
            <a:r>
              <a:rPr lang="ru-RU" sz="4000" dirty="0" smtClean="0">
                <a:latin typeface="Bauhaus 93"/>
                <a:ea typeface="Calibri"/>
                <a:cs typeface="Times New Roman"/>
              </a:rPr>
              <a:t> </a:t>
            </a:r>
            <a:r>
              <a:rPr lang="ru-RU" sz="4000" dirty="0">
                <a:latin typeface="Times New Roman"/>
                <a:ea typeface="Calibri"/>
                <a:cs typeface="Times New Roman"/>
              </a:rPr>
              <a:t>безопасность</a:t>
            </a:r>
            <a:r>
              <a:rPr lang="ru-RU" sz="4000" dirty="0">
                <a:ea typeface="Calibri"/>
                <a:cs typeface="Times New Roman"/>
              </a:rPr>
              <a:t/>
            </a:r>
            <a:br>
              <a:rPr lang="ru-RU" sz="4000" dirty="0">
                <a:ea typeface="Calibri"/>
                <a:cs typeface="Times New Roman"/>
              </a:rPr>
            </a:br>
            <a:r>
              <a:rPr lang="ru-RU" sz="4000" dirty="0">
                <a:latin typeface="Times New Roman"/>
                <a:ea typeface="Calibri"/>
                <a:cs typeface="Times New Roman"/>
              </a:rPr>
              <a:t>во</a:t>
            </a:r>
            <a:r>
              <a:rPr lang="ru-RU" sz="4000" dirty="0">
                <a:latin typeface="Bauhaus 93"/>
                <a:ea typeface="Calibri"/>
                <a:cs typeface="Times New Roman"/>
              </a:rPr>
              <a:t> </a:t>
            </a:r>
            <a:r>
              <a:rPr lang="ru-RU" sz="4000" dirty="0">
                <a:latin typeface="Times New Roman"/>
                <a:ea typeface="Calibri"/>
                <a:cs typeface="Times New Roman"/>
              </a:rPr>
              <a:t>второй</a:t>
            </a:r>
            <a:r>
              <a:rPr lang="ru-RU" sz="4000" dirty="0">
                <a:latin typeface="Bauhaus 93"/>
                <a:ea typeface="Calibri"/>
                <a:cs typeface="Times New Roman"/>
              </a:rPr>
              <a:t> </a:t>
            </a:r>
            <a:r>
              <a:rPr lang="ru-RU" sz="4000" dirty="0">
                <a:latin typeface="Times New Roman"/>
                <a:ea typeface="Calibri"/>
                <a:cs typeface="Times New Roman"/>
              </a:rPr>
              <a:t>младшей</a:t>
            </a:r>
            <a:r>
              <a:rPr lang="ru-RU" sz="4000" dirty="0">
                <a:latin typeface="Bauhaus 93"/>
                <a:ea typeface="Calibri"/>
                <a:cs typeface="Times New Roman"/>
              </a:rPr>
              <a:t> </a:t>
            </a:r>
            <a:r>
              <a:rPr lang="ru-RU" sz="4000" dirty="0">
                <a:latin typeface="Times New Roman"/>
                <a:ea typeface="Calibri"/>
                <a:cs typeface="Times New Roman"/>
              </a:rPr>
              <a:t>группе</a:t>
            </a:r>
            <a:r>
              <a:rPr lang="ru-RU" sz="4000" dirty="0">
                <a:ea typeface="Calibri"/>
                <a:cs typeface="Times New Roman"/>
              </a:rPr>
              <a:t/>
            </a:r>
            <a:br>
              <a:rPr lang="ru-RU" sz="4000" dirty="0">
                <a:ea typeface="Calibri"/>
                <a:cs typeface="Times New Roman"/>
              </a:rPr>
            </a:b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43808" y="4437112"/>
            <a:ext cx="5760640" cy="1201688"/>
          </a:xfrm>
        </p:spPr>
        <p:txBody>
          <a:bodyPr>
            <a:normAutofit/>
          </a:bodyPr>
          <a:lstStyle/>
          <a:p>
            <a:pPr algn="r"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Воспитатели: </a:t>
            </a:r>
            <a:r>
              <a:rPr lang="ru-RU" sz="2000" dirty="0" err="1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Томшина</a:t>
            </a:r>
            <a:r>
              <a:rPr lang="ru-RU" sz="20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. Ю. М</a:t>
            </a:r>
            <a:endParaRPr lang="ru-RU" sz="2000" dirty="0">
              <a:solidFill>
                <a:schemeClr val="tx1"/>
              </a:solidFill>
              <a:ea typeface="Calibri"/>
              <a:cs typeface="Times New Roman"/>
            </a:endParaRPr>
          </a:p>
          <a:p>
            <a:pPr algn="r"/>
            <a:r>
              <a:rPr lang="ru-RU" sz="2000" dirty="0">
                <a:solidFill>
                  <a:schemeClr val="tx1"/>
                </a:solidFill>
                <a:latin typeface="Times New Roman"/>
                <a:ea typeface="Calibri"/>
              </a:rPr>
              <a:t>Юрченко. И. И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6146" name="Picture 2" descr="https://uprostim.com/wp-content/uploads/2021/04/image093-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29" y="0"/>
            <a:ext cx="916833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27277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HP\Desktop\основы безопасности\IMG-91a3d815e6df0f193f57d496cefbbc37-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818" y="260648"/>
            <a:ext cx="8352929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478" y="-36004"/>
            <a:ext cx="9169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19071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23"/>
            <a:ext cx="9169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37"/>
          <a:stretch/>
        </p:blipFill>
        <p:spPr bwMode="auto">
          <a:xfrm>
            <a:off x="323528" y="1052736"/>
            <a:ext cx="3471084" cy="4270028"/>
          </a:xfrm>
          <a:prstGeom prst="rect">
            <a:avLst/>
          </a:prstGeom>
          <a:noFill/>
          <a:ln w="38100">
            <a:solidFill>
              <a:srgbClr val="00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 descr="C:\Users\HP\AppData\Local\Microsoft\Windows\INetCache\Content.Word\IMG_20230426_18054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556792"/>
            <a:ext cx="4650239" cy="34878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090062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3175"/>
            <a:ext cx="9169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endParaRPr lang="ru-RU" sz="6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9820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1340768"/>
            <a:ext cx="734481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dirty="0">
                <a:latin typeface="Times New Roman"/>
                <a:ea typeface="Calibri"/>
                <a:cs typeface="Times New Roman"/>
              </a:rPr>
              <a:t>Цель проекта: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 </a:t>
            </a:r>
            <a:endParaRPr lang="ru-RU" sz="24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Дать представление о том, что огонь может приносить не только пользу человеку, но и вред; закрепить знания детей о профессии пожарного и технике, помогающей человеку тушить пожар; углубить и систематизировать знания детей о причинах возникновения пожара; познакомить детей с номером «01»; закреплять знания детей о правилах пожарной безопасности</a:t>
            </a:r>
            <a:endParaRPr lang="ru-RU" sz="2400" dirty="0">
              <a:ea typeface="Calibri"/>
              <a:cs typeface="Times New Roman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3175"/>
            <a:ext cx="9169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90990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764704"/>
            <a:ext cx="777686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dirty="0">
                <a:latin typeface="Times New Roman"/>
                <a:ea typeface="Calibri"/>
                <a:cs typeface="Times New Roman"/>
              </a:rPr>
              <a:t>Задачи: </a:t>
            </a:r>
            <a:endParaRPr lang="ru-RU" sz="24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1.Формировать у детей начальные знания о причинах возникновения  пожаров; об опасных и вредных факторах возникающих во время пожара, о пользе и вреде огня для человека.</a:t>
            </a:r>
            <a:endParaRPr lang="ru-RU" sz="24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 2. формировать основы пожарной безопасности у дошкольников, обучать детей адекватным  действиям в пожарных ситуациях, правилам поведения при пожаре.</a:t>
            </a:r>
            <a:endParaRPr lang="ru-RU" sz="24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3. воспитывать у детей ответственное отношение к своей безопасности; </a:t>
            </a:r>
            <a:endParaRPr lang="ru-RU" sz="24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4. распространить педагогические знания о правилах пожарной безопасности среди родителей.</a:t>
            </a:r>
            <a:endParaRPr lang="ru-RU" sz="2400" dirty="0">
              <a:ea typeface="Calibri"/>
              <a:cs typeface="Times New Roman"/>
            </a:endParaRPr>
          </a:p>
        </p:txBody>
      </p:sp>
      <p:pic>
        <p:nvPicPr>
          <p:cNvPr id="3" name="Picture 2" descr="https://uprostim.com/wp-content/uploads/2021/04/image093-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29" y="0"/>
            <a:ext cx="916833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27803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2008"/>
            <a:ext cx="9169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HP\Desktop\основы безопасности\IMG-4b9a4d1a7ba094ef1cc30ffb239da22a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4128459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HP\Desktop\основы безопасности\IMG-685a5307610163bb8a8c1d99a48014d1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743" y="260648"/>
            <a:ext cx="4128459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HP\Desktop\основы безопасности\IMG-625b793efd7eb32b93a7df60f7579c59-V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781" y="3565245"/>
            <a:ext cx="4139952" cy="3104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HP\Desktop\основы безопасности\IMG-f528d8c946b523b28bdfec81af4e953f-V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743" y="3591373"/>
            <a:ext cx="4105114" cy="3078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77182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3175"/>
            <a:ext cx="9169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C:\Users\HP\Desktop\основы безопасности\IMG-704762028fd416beea0e8b0d6e9d359a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17" y="1196752"/>
            <a:ext cx="4512504" cy="3384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HP\Desktop\основы безопасности\IMG-57d590d84429740bef9adfbe80d2e89f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76672"/>
            <a:ext cx="4082799" cy="5443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51044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3175"/>
            <a:ext cx="9169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C:\Users\HP\Desktop\основы безопасности\IMG_20230329_0933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861" y="191659"/>
            <a:ext cx="3876196" cy="2907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HP\Desktop\основы безопасности\IMG_20230331_10303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25617"/>
            <a:ext cx="3825993" cy="286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HP\Desktop\основы безопасности\IMG_20230331_10391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62"/>
          <a:stretch/>
        </p:blipFill>
        <p:spPr bwMode="auto">
          <a:xfrm>
            <a:off x="374062" y="3797113"/>
            <a:ext cx="4125929" cy="2656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HP\Desktop\основы безопасности\IMG-2c10ad229758942fd4cacc6648cddff3-V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6230" y="3797113"/>
            <a:ext cx="3541628" cy="2656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69657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3175"/>
            <a:ext cx="9169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HP\Desktop\основы безопасности\IMG_20230328_16274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337" y="103707"/>
            <a:ext cx="4177932" cy="3133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HP\Desktop\основы безопасности\IMG_20230327_16030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33" b="6346"/>
          <a:stretch/>
        </p:blipFill>
        <p:spPr bwMode="auto">
          <a:xfrm>
            <a:off x="5004049" y="103707"/>
            <a:ext cx="3942054" cy="313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HP\Desktop\основы безопасности\IMG-ee0a2c2eded97c63b989d16fd2616f6d-V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47"/>
          <a:stretch/>
        </p:blipFill>
        <p:spPr bwMode="auto">
          <a:xfrm>
            <a:off x="827584" y="3606642"/>
            <a:ext cx="2688188" cy="3148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HP\Desktop\основы безопасности\IMG-a8df571cf015bebc805ea05a1ebe3977-V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856" y="3606642"/>
            <a:ext cx="3960440" cy="297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77324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3175"/>
            <a:ext cx="9169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C:\Users\HP\Desktop\основы безопасности\IMG-023f28d02f51b680972de8e719fa80cd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09310"/>
            <a:ext cx="4355976" cy="3266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HP\Desktop\основы безопасности\IMG-9afa01803f100504cbadc6a63ca3a206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4704" y="620688"/>
            <a:ext cx="4040814" cy="53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92790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3175"/>
            <a:ext cx="9169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C:\Users\HP\Desktop\основы безопасности\IMG-94adbcfdcacb8ccfed163d6ab7970086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619" y="563993"/>
            <a:ext cx="4352484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HP\Desktop\основы безопасности\IMG-97b57871dd7a90cc65585ddfab1560e8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96712"/>
            <a:ext cx="4294316" cy="2415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HP\Desktop\основы безопасности\IMG-cd97f2233979d59cd7565e8c8bd004a4-V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69"/>
          <a:stretch/>
        </p:blipFill>
        <p:spPr bwMode="auto">
          <a:xfrm>
            <a:off x="267788" y="3573016"/>
            <a:ext cx="4048812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HP\Desktop\основы безопасности\IMG-c7adfa80207d9c3beddcc5a546256d7a-V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6485" y="3609020"/>
            <a:ext cx="4327889" cy="2664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231478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152</Words>
  <Application>Microsoft Office PowerPoint</Application>
  <PresentationFormat>Экран (4:3)</PresentationFormat>
  <Paragraphs>13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 Муниципальное дошкольное образовательное учреждение Детский сад № 13  Пожарная безопасность во второй младшей группе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Муниципальное дошкольное образовательное учреждение Детский сад № 13  Пожарная безопасность во второй младшей группе </dc:title>
  <dc:creator>HP</dc:creator>
  <cp:lastModifiedBy>Image&amp;Matros ®</cp:lastModifiedBy>
  <cp:revision>12</cp:revision>
  <dcterms:created xsi:type="dcterms:W3CDTF">2023-04-25T04:45:45Z</dcterms:created>
  <dcterms:modified xsi:type="dcterms:W3CDTF">2023-04-27T10:15:10Z</dcterms:modified>
</cp:coreProperties>
</file>